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7"/>
  </p:notesMasterIdLst>
  <p:sldIdLst>
    <p:sldId id="297" r:id="rId2"/>
    <p:sldId id="258" r:id="rId3"/>
    <p:sldId id="259" r:id="rId4"/>
    <p:sldId id="260" r:id="rId5"/>
    <p:sldId id="321" r:id="rId6"/>
    <p:sldId id="333" r:id="rId7"/>
    <p:sldId id="322" r:id="rId8"/>
    <p:sldId id="323" r:id="rId9"/>
    <p:sldId id="324" r:id="rId10"/>
    <p:sldId id="332" r:id="rId11"/>
    <p:sldId id="326" r:id="rId12"/>
    <p:sldId id="327" r:id="rId13"/>
    <p:sldId id="328" r:id="rId14"/>
    <p:sldId id="329" r:id="rId15"/>
    <p:sldId id="319" r:id="rId16"/>
  </p:sldIdLst>
  <p:sldSz cx="9144000" cy="5143500" type="screen16x9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2F70"/>
    <a:srgbClr val="414455"/>
    <a:srgbClr val="568D11"/>
    <a:srgbClr val="70BA16"/>
    <a:srgbClr val="82D81A"/>
    <a:srgbClr val="61A113"/>
    <a:srgbClr val="1A74CC"/>
    <a:srgbClr val="E09320"/>
    <a:srgbClr val="4A99E8"/>
    <a:srgbClr val="1E80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54" autoAdjust="0"/>
    <p:restoredTop sz="94660"/>
  </p:normalViewPr>
  <p:slideViewPr>
    <p:cSldViewPr>
      <p:cViewPr varScale="1">
        <p:scale>
          <a:sx n="142" d="100"/>
          <a:sy n="142" d="100"/>
        </p:scale>
        <p:origin x="86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2" d="100"/>
        <a:sy n="132" d="100"/>
      </p:scale>
      <p:origin x="0" y="51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75C004-A9D4-4858-99EC-F4CCE56E2FEF}" type="datetimeFigureOut">
              <a:rPr lang="zh-CN" altLang="en-US" smtClean="0"/>
              <a:pPr/>
              <a:t>2021/9/15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E2E4E-2FFD-4B0E-BE9C-FA7BDC09154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5802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89159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36996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D0C05-D1F4-4D23-BDF0-C1C9ABA03E33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06548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93477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D0C05-D1F4-4D23-BDF0-C1C9ABA03E33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46161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73305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3806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42380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D0C05-D1F4-4D23-BDF0-C1C9ABA03E33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47745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46636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1398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38252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D0C05-D1F4-4D23-BDF0-C1C9ABA03E33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63891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03596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8039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  <a:pPr/>
              <a:t>2021/9/15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8112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  <a:pPr/>
              <a:t>2021/9/15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6276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  <a:pPr/>
              <a:t>2021/9/15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8998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2934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1317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9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9144000" cy="699542"/>
          </a:xfrm>
          <a:prstGeom prst="rect">
            <a:avLst/>
          </a:prstGeom>
          <a:solidFill>
            <a:srgbClr val="568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1" y="-20538"/>
            <a:ext cx="1704311" cy="720080"/>
          </a:xfrm>
          <a:prstGeom prst="rect">
            <a:avLst/>
          </a:prstGeom>
        </p:spPr>
      </p:pic>
      <p:sp>
        <p:nvSpPr>
          <p:cNvPr id="9" name="矩形 8"/>
          <p:cNvSpPr/>
          <p:nvPr userDrawn="1"/>
        </p:nvSpPr>
        <p:spPr>
          <a:xfrm>
            <a:off x="6477501" y="175741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课题综述</a:t>
            </a:r>
          </a:p>
        </p:txBody>
      </p:sp>
      <p:sp>
        <p:nvSpPr>
          <p:cNvPr id="10" name="矩形 9"/>
          <p:cNvSpPr/>
          <p:nvPr userDrawn="1"/>
        </p:nvSpPr>
        <p:spPr>
          <a:xfrm>
            <a:off x="8564755" y="258402"/>
            <a:ext cx="183709" cy="13778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" name="矩形 10"/>
          <p:cNvSpPr/>
          <p:nvPr userDrawn="1"/>
        </p:nvSpPr>
        <p:spPr>
          <a:xfrm>
            <a:off x="8329001" y="258402"/>
            <a:ext cx="183709" cy="13778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2" name="矩形 11"/>
          <p:cNvSpPr/>
          <p:nvPr userDrawn="1"/>
        </p:nvSpPr>
        <p:spPr>
          <a:xfrm>
            <a:off x="8097731" y="258402"/>
            <a:ext cx="183709" cy="13778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矩形 12"/>
          <p:cNvSpPr/>
          <p:nvPr userDrawn="1"/>
        </p:nvSpPr>
        <p:spPr>
          <a:xfrm>
            <a:off x="7861977" y="258402"/>
            <a:ext cx="183709" cy="13778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矩形 13"/>
          <p:cNvSpPr/>
          <p:nvPr userDrawn="1"/>
        </p:nvSpPr>
        <p:spPr>
          <a:xfrm>
            <a:off x="7626222" y="258402"/>
            <a:ext cx="183709" cy="137782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" name="矩形 14"/>
          <p:cNvSpPr/>
          <p:nvPr userDrawn="1"/>
        </p:nvSpPr>
        <p:spPr>
          <a:xfrm>
            <a:off x="7384121" y="258402"/>
            <a:ext cx="183709" cy="137782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01001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  <a:pPr/>
              <a:t>2021/9/15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28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  <a:pPr/>
              <a:t>2021/9/15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9872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  <a:pPr/>
              <a:t>2021/9/15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8091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  <a:pPr/>
              <a:t>2021/9/15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9119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  <a:pPr/>
              <a:t>2021/9/15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8147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  <a:pPr/>
              <a:t>2021/9/15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071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  <a:pPr/>
              <a:t>2021/9/15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2535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E137E13-6931-4ECB-BB5B-849FB74182C0}" type="datetimeFigureOut">
              <a:rPr lang="zh-CN" altLang="en-US" smtClean="0"/>
              <a:pPr/>
              <a:t>2021/9/15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3CBF4B4-C160-4F55-AC7D-1C8FF5BA05F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4024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350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文本框 28"/>
          <p:cNvSpPr txBox="1"/>
          <p:nvPr/>
        </p:nvSpPr>
        <p:spPr>
          <a:xfrm>
            <a:off x="2706038" y="2195885"/>
            <a:ext cx="5322346" cy="80791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zh-CN" altLang="en-US" sz="4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伦理审查答辩</a:t>
            </a:r>
          </a:p>
        </p:txBody>
      </p:sp>
      <p:sp>
        <p:nvSpPr>
          <p:cNvPr id="31" name="等腰三角形 26"/>
          <p:cNvSpPr/>
          <p:nvPr/>
        </p:nvSpPr>
        <p:spPr>
          <a:xfrm>
            <a:off x="1115616" y="4011910"/>
            <a:ext cx="851351" cy="506643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connsiteX0" fmla="*/ 0 w 1736869"/>
              <a:gd name="connsiteY0" fmla="*/ 1037474 h 1037474"/>
              <a:gd name="connsiteX1" fmla="*/ 601735 w 1736869"/>
              <a:gd name="connsiteY1" fmla="*/ 0 h 1037474"/>
              <a:gd name="connsiteX2" fmla="*/ 1736869 w 1736869"/>
              <a:gd name="connsiteY2" fmla="*/ 294524 h 1037474"/>
              <a:gd name="connsiteX3" fmla="*/ 0 w 1736869"/>
              <a:gd name="connsiteY3" fmla="*/ 1037474 h 1037474"/>
              <a:gd name="connsiteX0" fmla="*/ 369815 w 1135134"/>
              <a:gd name="connsiteY0" fmla="*/ 675524 h 675524"/>
              <a:gd name="connsiteX1" fmla="*/ 0 w 1135134"/>
              <a:gd name="connsiteY1" fmla="*/ 0 h 675524"/>
              <a:gd name="connsiteX2" fmla="*/ 1135134 w 1135134"/>
              <a:gd name="connsiteY2" fmla="*/ 294524 h 675524"/>
              <a:gd name="connsiteX3" fmla="*/ 369815 w 1135134"/>
              <a:gd name="connsiteY3" fmla="*/ 675524 h 67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5134" h="675524">
                <a:moveTo>
                  <a:pt x="369815" y="675524"/>
                </a:moveTo>
                <a:lnTo>
                  <a:pt x="0" y="0"/>
                </a:lnTo>
                <a:lnTo>
                  <a:pt x="1135134" y="294524"/>
                </a:lnTo>
                <a:lnTo>
                  <a:pt x="369815" y="675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35" name="等腰三角形 26"/>
          <p:cNvSpPr/>
          <p:nvPr/>
        </p:nvSpPr>
        <p:spPr>
          <a:xfrm rot="5400000">
            <a:off x="265949" y="3103290"/>
            <a:ext cx="531270" cy="601918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connsiteX0" fmla="*/ 0 w 1736869"/>
              <a:gd name="connsiteY0" fmla="*/ 1037474 h 1037474"/>
              <a:gd name="connsiteX1" fmla="*/ 601735 w 1736869"/>
              <a:gd name="connsiteY1" fmla="*/ 0 h 1037474"/>
              <a:gd name="connsiteX2" fmla="*/ 1736869 w 1736869"/>
              <a:gd name="connsiteY2" fmla="*/ 294524 h 1037474"/>
              <a:gd name="connsiteX3" fmla="*/ 0 w 1736869"/>
              <a:gd name="connsiteY3" fmla="*/ 1037474 h 1037474"/>
              <a:gd name="connsiteX0" fmla="*/ 369815 w 1135134"/>
              <a:gd name="connsiteY0" fmla="*/ 675524 h 675524"/>
              <a:gd name="connsiteX1" fmla="*/ 0 w 1135134"/>
              <a:gd name="connsiteY1" fmla="*/ 0 h 675524"/>
              <a:gd name="connsiteX2" fmla="*/ 1135134 w 1135134"/>
              <a:gd name="connsiteY2" fmla="*/ 294524 h 675524"/>
              <a:gd name="connsiteX3" fmla="*/ 369815 w 1135134"/>
              <a:gd name="connsiteY3" fmla="*/ 675524 h 675524"/>
              <a:gd name="connsiteX0" fmla="*/ 369815 w 1135134"/>
              <a:gd name="connsiteY0" fmla="*/ 675524 h 675524"/>
              <a:gd name="connsiteX1" fmla="*/ 0 w 1135134"/>
              <a:gd name="connsiteY1" fmla="*/ 0 h 675524"/>
              <a:gd name="connsiteX2" fmla="*/ 1135134 w 1135134"/>
              <a:gd name="connsiteY2" fmla="*/ 391312 h 675524"/>
              <a:gd name="connsiteX3" fmla="*/ 369815 w 1135134"/>
              <a:gd name="connsiteY3" fmla="*/ 675524 h 675524"/>
              <a:gd name="connsiteX0" fmla="*/ 369815 w 1199659"/>
              <a:gd name="connsiteY0" fmla="*/ 675524 h 1359189"/>
              <a:gd name="connsiteX1" fmla="*/ 0 w 1199659"/>
              <a:gd name="connsiteY1" fmla="*/ 0 h 1359189"/>
              <a:gd name="connsiteX2" fmla="*/ 1199659 w 1199659"/>
              <a:gd name="connsiteY2" fmla="*/ 1359189 h 1359189"/>
              <a:gd name="connsiteX3" fmla="*/ 369815 w 1199659"/>
              <a:gd name="connsiteY3" fmla="*/ 675524 h 1359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9659" h="1359189">
                <a:moveTo>
                  <a:pt x="369815" y="675524"/>
                </a:moveTo>
                <a:lnTo>
                  <a:pt x="0" y="0"/>
                </a:lnTo>
                <a:lnTo>
                  <a:pt x="1199659" y="1359189"/>
                </a:lnTo>
                <a:lnTo>
                  <a:pt x="369815" y="675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36" name="等腰三角形 26"/>
          <p:cNvSpPr/>
          <p:nvPr/>
        </p:nvSpPr>
        <p:spPr>
          <a:xfrm rot="8958318">
            <a:off x="1313552" y="3687514"/>
            <a:ext cx="207867" cy="123703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connsiteX0" fmla="*/ 0 w 1736869"/>
              <a:gd name="connsiteY0" fmla="*/ 1037474 h 1037474"/>
              <a:gd name="connsiteX1" fmla="*/ 601735 w 1736869"/>
              <a:gd name="connsiteY1" fmla="*/ 0 h 1037474"/>
              <a:gd name="connsiteX2" fmla="*/ 1736869 w 1736869"/>
              <a:gd name="connsiteY2" fmla="*/ 294524 h 1037474"/>
              <a:gd name="connsiteX3" fmla="*/ 0 w 1736869"/>
              <a:gd name="connsiteY3" fmla="*/ 1037474 h 1037474"/>
              <a:gd name="connsiteX0" fmla="*/ 369815 w 1135134"/>
              <a:gd name="connsiteY0" fmla="*/ 675524 h 675524"/>
              <a:gd name="connsiteX1" fmla="*/ 0 w 1135134"/>
              <a:gd name="connsiteY1" fmla="*/ 0 h 675524"/>
              <a:gd name="connsiteX2" fmla="*/ 1135134 w 1135134"/>
              <a:gd name="connsiteY2" fmla="*/ 294524 h 675524"/>
              <a:gd name="connsiteX3" fmla="*/ 369815 w 1135134"/>
              <a:gd name="connsiteY3" fmla="*/ 675524 h 67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5134" h="675524">
                <a:moveTo>
                  <a:pt x="369815" y="675524"/>
                </a:moveTo>
                <a:lnTo>
                  <a:pt x="0" y="0"/>
                </a:lnTo>
                <a:lnTo>
                  <a:pt x="1135134" y="294524"/>
                </a:lnTo>
                <a:lnTo>
                  <a:pt x="369815" y="675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39" name="TextBox 25"/>
          <p:cNvSpPr>
            <a:spLocks noChangeArrowheads="1"/>
          </p:cNvSpPr>
          <p:nvPr/>
        </p:nvSpPr>
        <p:spPr bwMode="auto">
          <a:xfrm>
            <a:off x="3779912" y="3643125"/>
            <a:ext cx="158417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zh-CN" altLang="en-US" b="1" dirty="0">
                <a:solidFill>
                  <a:srgbClr val="112F70"/>
                </a:solidFill>
                <a:latin typeface="微软雅黑" pitchFamily="34" charset="-122"/>
                <a:ea typeface="微软雅黑" pitchFamily="34" charset="-122"/>
              </a:rPr>
              <a:t>答辩人：</a:t>
            </a:r>
            <a:r>
              <a:rPr lang="en-US" altLang="zh-CN" b="1" dirty="0">
                <a:solidFill>
                  <a:srgbClr val="112F70"/>
                </a:solidFill>
                <a:latin typeface="微软雅黑" pitchFamily="34" charset="-122"/>
                <a:ea typeface="微软雅黑" pitchFamily="34" charset="-122"/>
              </a:rPr>
              <a:t>XXX</a:t>
            </a:r>
            <a:endParaRPr lang="en-US" altLang="zh-CN" dirty="0">
              <a:solidFill>
                <a:srgbClr val="112F7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56FBBBA8-EBDF-4729-A555-96E1CB4F332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5332" y="307089"/>
            <a:ext cx="1473335" cy="1473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34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9" grpId="0" bldLvl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文本框 70"/>
          <p:cNvSpPr txBox="1"/>
          <p:nvPr/>
        </p:nvSpPr>
        <p:spPr>
          <a:xfrm>
            <a:off x="251520" y="195486"/>
            <a:ext cx="5688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112F70"/>
                </a:solidFill>
                <a:latin typeface="微软雅黑" charset="0"/>
                <a:ea typeface="微软雅黑" charset="0"/>
                <a:sym typeface="+mn-ea"/>
              </a:rPr>
              <a:t>数据提取</a:t>
            </a:r>
          </a:p>
        </p:txBody>
      </p:sp>
      <p:sp>
        <p:nvSpPr>
          <p:cNvPr id="72" name="矩形 71"/>
          <p:cNvSpPr/>
          <p:nvPr/>
        </p:nvSpPr>
        <p:spPr>
          <a:xfrm>
            <a:off x="107504" y="195486"/>
            <a:ext cx="87739" cy="504056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3" name="矩形 72"/>
          <p:cNvSpPr/>
          <p:nvPr/>
        </p:nvSpPr>
        <p:spPr>
          <a:xfrm>
            <a:off x="187447" y="154977"/>
            <a:ext cx="64074" cy="584774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25C4AAAE-B42A-44DA-A16B-4EBAA63C1B89}"/>
              </a:ext>
            </a:extLst>
          </p:cNvPr>
          <p:cNvSpPr/>
          <p:nvPr/>
        </p:nvSpPr>
        <p:spPr>
          <a:xfrm>
            <a:off x="8604448" y="4310513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9</a:t>
            </a:r>
            <a:endParaRPr lang="zh-CN" altLang="en-US" dirty="0"/>
          </a:p>
        </p:txBody>
      </p:sp>
      <p:sp>
        <p:nvSpPr>
          <p:cNvPr id="8" name="文本框 26">
            <a:extLst>
              <a:ext uri="{FF2B5EF4-FFF2-40B4-BE49-F238E27FC236}">
                <a16:creationId xmlns:a16="http://schemas.microsoft.com/office/drawing/2014/main" id="{FCF8FB3E-F75F-440B-AE0C-BE041F3FCB04}"/>
              </a:ext>
            </a:extLst>
          </p:cNvPr>
          <p:cNvSpPr txBox="1"/>
          <p:nvPr/>
        </p:nvSpPr>
        <p:spPr>
          <a:xfrm>
            <a:off x="539552" y="896183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数据预处理：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XXXXXXXXXXXXXXXXXXXXXXXX </a:t>
            </a: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26">
            <a:extLst>
              <a:ext uri="{FF2B5EF4-FFF2-40B4-BE49-F238E27FC236}">
                <a16:creationId xmlns:a16="http://schemas.microsoft.com/office/drawing/2014/main" id="{25D0AA6C-0AD9-4231-9756-1D07AE0839C3}"/>
              </a:ext>
            </a:extLst>
          </p:cNvPr>
          <p:cNvSpPr txBox="1"/>
          <p:nvPr/>
        </p:nvSpPr>
        <p:spPr>
          <a:xfrm>
            <a:off x="1158716" y="4190068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zh-CN" altLang="en-US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文本框 26">
            <a:extLst>
              <a:ext uri="{FF2B5EF4-FFF2-40B4-BE49-F238E27FC236}">
                <a16:creationId xmlns:a16="http://schemas.microsoft.com/office/drawing/2014/main" id="{638796ED-1617-456C-AEBF-944921120832}"/>
              </a:ext>
            </a:extLst>
          </p:cNvPr>
          <p:cNvSpPr txBox="1"/>
          <p:nvPr/>
        </p:nvSpPr>
        <p:spPr>
          <a:xfrm>
            <a:off x="3779912" y="4190068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</a:p>
        </p:txBody>
      </p:sp>
      <p:sp>
        <p:nvSpPr>
          <p:cNvPr id="14" name="文本框 26">
            <a:extLst>
              <a:ext uri="{FF2B5EF4-FFF2-40B4-BE49-F238E27FC236}">
                <a16:creationId xmlns:a16="http://schemas.microsoft.com/office/drawing/2014/main" id="{2267AE19-B0C8-4A6B-9819-703EEB10AE57}"/>
              </a:ext>
            </a:extLst>
          </p:cNvPr>
          <p:cNvSpPr txBox="1"/>
          <p:nvPr/>
        </p:nvSpPr>
        <p:spPr>
          <a:xfrm>
            <a:off x="6588224" y="4190068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</a:p>
        </p:txBody>
      </p:sp>
      <p:pic>
        <p:nvPicPr>
          <p:cNvPr id="15" name="图片 14" descr="上海城市地平线">
            <a:extLst>
              <a:ext uri="{FF2B5EF4-FFF2-40B4-BE49-F238E27FC236}">
                <a16:creationId xmlns:a16="http://schemas.microsoft.com/office/drawing/2014/main" id="{73641C4A-D0A7-4206-BD49-DAFC3C45325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512068"/>
            <a:ext cx="1908705" cy="1274023"/>
          </a:xfrm>
          <a:prstGeom prst="rect">
            <a:avLst/>
          </a:prstGeom>
        </p:spPr>
      </p:pic>
      <p:pic>
        <p:nvPicPr>
          <p:cNvPr id="16" name="图片 15" descr="上海城市地平线">
            <a:extLst>
              <a:ext uri="{FF2B5EF4-FFF2-40B4-BE49-F238E27FC236}">
                <a16:creationId xmlns:a16="http://schemas.microsoft.com/office/drawing/2014/main" id="{78ABF190-1CAA-4C18-B939-B0EAB73D242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388" y="2512068"/>
            <a:ext cx="1908705" cy="1274023"/>
          </a:xfrm>
          <a:prstGeom prst="rect">
            <a:avLst/>
          </a:prstGeom>
        </p:spPr>
      </p:pic>
      <p:pic>
        <p:nvPicPr>
          <p:cNvPr id="17" name="图片 16" descr="上海城市地平线">
            <a:extLst>
              <a:ext uri="{FF2B5EF4-FFF2-40B4-BE49-F238E27FC236}">
                <a16:creationId xmlns:a16="http://schemas.microsoft.com/office/drawing/2014/main" id="{85A7EC32-E3D5-4465-8118-9FE394DACD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224" y="2533876"/>
            <a:ext cx="1908705" cy="1274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08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9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6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851670"/>
            <a:ext cx="3228536" cy="1188000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1352697" y="2164797"/>
            <a:ext cx="1677382" cy="5309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第三部分</a:t>
            </a:r>
          </a:p>
        </p:txBody>
      </p:sp>
      <p:sp>
        <p:nvSpPr>
          <p:cNvPr id="11" name="矩形 10"/>
          <p:cNvSpPr/>
          <p:nvPr/>
        </p:nvSpPr>
        <p:spPr>
          <a:xfrm>
            <a:off x="3302392" y="1851670"/>
            <a:ext cx="305972" cy="1188000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4139952" y="2067694"/>
            <a:ext cx="2190343" cy="68480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4000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预期成果</a:t>
            </a:r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CBEE5451-ADF9-4065-AFB0-FBB0848ED49C}"/>
              </a:ext>
            </a:extLst>
          </p:cNvPr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/>
              <a:t>10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55623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6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文本框 70"/>
          <p:cNvSpPr txBox="1"/>
          <p:nvPr/>
        </p:nvSpPr>
        <p:spPr>
          <a:xfrm>
            <a:off x="251520" y="195486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112F70"/>
                </a:solidFill>
                <a:latin typeface="微软雅黑" charset="0"/>
                <a:ea typeface="微软雅黑" charset="0"/>
                <a:sym typeface="+mn-ea"/>
              </a:rPr>
              <a:t>预期成果</a:t>
            </a:r>
          </a:p>
        </p:txBody>
      </p:sp>
      <p:sp>
        <p:nvSpPr>
          <p:cNvPr id="72" name="矩形 71"/>
          <p:cNvSpPr/>
          <p:nvPr/>
        </p:nvSpPr>
        <p:spPr>
          <a:xfrm>
            <a:off x="107504" y="195486"/>
            <a:ext cx="87739" cy="504056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3" name="矩形 72"/>
          <p:cNvSpPr/>
          <p:nvPr/>
        </p:nvSpPr>
        <p:spPr>
          <a:xfrm>
            <a:off x="187447" y="154977"/>
            <a:ext cx="64074" cy="584774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CFE75B6A-DD2D-4652-9B46-1B1D2778D5C1}"/>
              </a:ext>
            </a:extLst>
          </p:cNvPr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/>
              <a:t>11</a:t>
            </a:r>
            <a:endParaRPr lang="zh-CN" altLang="en-US" sz="1200" dirty="0"/>
          </a:p>
        </p:txBody>
      </p:sp>
      <p:sp>
        <p:nvSpPr>
          <p:cNvPr id="9" name="文本框 26">
            <a:extLst>
              <a:ext uri="{FF2B5EF4-FFF2-40B4-BE49-F238E27FC236}">
                <a16:creationId xmlns:a16="http://schemas.microsoft.com/office/drawing/2014/main" id="{9A210021-5784-4A62-8D0B-E88EBB5D6893}"/>
              </a:ext>
            </a:extLst>
          </p:cNvPr>
          <p:cNvSpPr txBox="1"/>
          <p:nvPr/>
        </p:nvSpPr>
        <p:spPr>
          <a:xfrm>
            <a:off x="611560" y="1059582"/>
            <a:ext cx="77768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论文：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 </a:t>
            </a: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专利：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 </a:t>
            </a:r>
          </a:p>
          <a:p>
            <a:endParaRPr lang="zh-CN" altLang="en-US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37086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9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6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851670"/>
            <a:ext cx="3228536" cy="1188000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1352697" y="2164797"/>
            <a:ext cx="1677382" cy="5309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第四部分</a:t>
            </a:r>
          </a:p>
        </p:txBody>
      </p:sp>
      <p:sp>
        <p:nvSpPr>
          <p:cNvPr id="11" name="矩形 10"/>
          <p:cNvSpPr/>
          <p:nvPr/>
        </p:nvSpPr>
        <p:spPr>
          <a:xfrm>
            <a:off x="3302392" y="1851670"/>
            <a:ext cx="305972" cy="1188000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4139952" y="2067694"/>
            <a:ext cx="2703304" cy="68480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4000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风险与防范</a:t>
            </a:r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84F9F986-6CE9-4083-9802-A162C7F62BB2}"/>
              </a:ext>
            </a:extLst>
          </p:cNvPr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/>
              <a:t>12</a:t>
            </a:r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685221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6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文本框 70"/>
          <p:cNvSpPr txBox="1"/>
          <p:nvPr/>
        </p:nvSpPr>
        <p:spPr>
          <a:xfrm>
            <a:off x="251520" y="195486"/>
            <a:ext cx="727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112F70"/>
                </a:solidFill>
                <a:latin typeface="微软雅黑" charset="0"/>
                <a:ea typeface="微软雅黑" charset="0"/>
                <a:sym typeface="+mn-ea"/>
              </a:rPr>
              <a:t>风险与防范</a:t>
            </a:r>
          </a:p>
        </p:txBody>
      </p:sp>
      <p:sp>
        <p:nvSpPr>
          <p:cNvPr id="72" name="矩形 71"/>
          <p:cNvSpPr/>
          <p:nvPr/>
        </p:nvSpPr>
        <p:spPr>
          <a:xfrm>
            <a:off x="107504" y="195486"/>
            <a:ext cx="87739" cy="504056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3" name="矩形 72"/>
          <p:cNvSpPr/>
          <p:nvPr/>
        </p:nvSpPr>
        <p:spPr>
          <a:xfrm>
            <a:off x="187447" y="154977"/>
            <a:ext cx="64074" cy="584774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31A2D5B6-DF6A-45A5-BE4C-3BC028612626}"/>
              </a:ext>
            </a:extLst>
          </p:cNvPr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/>
              <a:t>13</a:t>
            </a:r>
            <a:endParaRPr lang="zh-CN" altLang="en-US" dirty="0"/>
          </a:p>
        </p:txBody>
      </p:sp>
      <p:sp>
        <p:nvSpPr>
          <p:cNvPr id="7" name="文本框 26">
            <a:extLst>
              <a:ext uri="{FF2B5EF4-FFF2-40B4-BE49-F238E27FC236}">
                <a16:creationId xmlns:a16="http://schemas.microsoft.com/office/drawing/2014/main" id="{60D4438D-ECB1-4087-B579-9BECD7E9FD0C}"/>
              </a:ext>
            </a:extLst>
          </p:cNvPr>
          <p:cNvSpPr txBox="1"/>
          <p:nvPr/>
        </p:nvSpPr>
        <p:spPr>
          <a:xfrm>
            <a:off x="539552" y="1059582"/>
            <a:ext cx="77768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可能存在的风险：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 </a:t>
            </a: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防范方案：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 </a:t>
            </a:r>
            <a:r>
              <a:rPr lang="en-US" altLang="zh-CN" b="1" dirty="0" err="1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19861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9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6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文本框 28"/>
          <p:cNvSpPr txBox="1"/>
          <p:nvPr/>
        </p:nvSpPr>
        <p:spPr>
          <a:xfrm>
            <a:off x="1296540" y="2257440"/>
            <a:ext cx="5322346" cy="74635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/>
            <a:r>
              <a:rPr lang="zh-CN" altLang="en-US" sz="4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谢谢</a:t>
            </a:r>
            <a:r>
              <a:rPr lang="en-US" altLang="zh-CN" sz="4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!</a:t>
            </a:r>
            <a:endParaRPr lang="zh-CN" altLang="en-US" sz="4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等腰三角形 26"/>
          <p:cNvSpPr/>
          <p:nvPr/>
        </p:nvSpPr>
        <p:spPr>
          <a:xfrm>
            <a:off x="1115616" y="4011910"/>
            <a:ext cx="851351" cy="506643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connsiteX0" fmla="*/ 0 w 1736869"/>
              <a:gd name="connsiteY0" fmla="*/ 1037474 h 1037474"/>
              <a:gd name="connsiteX1" fmla="*/ 601735 w 1736869"/>
              <a:gd name="connsiteY1" fmla="*/ 0 h 1037474"/>
              <a:gd name="connsiteX2" fmla="*/ 1736869 w 1736869"/>
              <a:gd name="connsiteY2" fmla="*/ 294524 h 1037474"/>
              <a:gd name="connsiteX3" fmla="*/ 0 w 1736869"/>
              <a:gd name="connsiteY3" fmla="*/ 1037474 h 1037474"/>
              <a:gd name="connsiteX0" fmla="*/ 369815 w 1135134"/>
              <a:gd name="connsiteY0" fmla="*/ 675524 h 675524"/>
              <a:gd name="connsiteX1" fmla="*/ 0 w 1135134"/>
              <a:gd name="connsiteY1" fmla="*/ 0 h 675524"/>
              <a:gd name="connsiteX2" fmla="*/ 1135134 w 1135134"/>
              <a:gd name="connsiteY2" fmla="*/ 294524 h 675524"/>
              <a:gd name="connsiteX3" fmla="*/ 369815 w 1135134"/>
              <a:gd name="connsiteY3" fmla="*/ 675524 h 67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5134" h="675524">
                <a:moveTo>
                  <a:pt x="369815" y="675524"/>
                </a:moveTo>
                <a:lnTo>
                  <a:pt x="0" y="0"/>
                </a:lnTo>
                <a:lnTo>
                  <a:pt x="1135134" y="294524"/>
                </a:lnTo>
                <a:lnTo>
                  <a:pt x="369815" y="675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35" name="等腰三角形 26"/>
          <p:cNvSpPr/>
          <p:nvPr/>
        </p:nvSpPr>
        <p:spPr>
          <a:xfrm rot="5400000">
            <a:off x="265949" y="3103290"/>
            <a:ext cx="531270" cy="601918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connsiteX0" fmla="*/ 0 w 1736869"/>
              <a:gd name="connsiteY0" fmla="*/ 1037474 h 1037474"/>
              <a:gd name="connsiteX1" fmla="*/ 601735 w 1736869"/>
              <a:gd name="connsiteY1" fmla="*/ 0 h 1037474"/>
              <a:gd name="connsiteX2" fmla="*/ 1736869 w 1736869"/>
              <a:gd name="connsiteY2" fmla="*/ 294524 h 1037474"/>
              <a:gd name="connsiteX3" fmla="*/ 0 w 1736869"/>
              <a:gd name="connsiteY3" fmla="*/ 1037474 h 1037474"/>
              <a:gd name="connsiteX0" fmla="*/ 369815 w 1135134"/>
              <a:gd name="connsiteY0" fmla="*/ 675524 h 675524"/>
              <a:gd name="connsiteX1" fmla="*/ 0 w 1135134"/>
              <a:gd name="connsiteY1" fmla="*/ 0 h 675524"/>
              <a:gd name="connsiteX2" fmla="*/ 1135134 w 1135134"/>
              <a:gd name="connsiteY2" fmla="*/ 294524 h 675524"/>
              <a:gd name="connsiteX3" fmla="*/ 369815 w 1135134"/>
              <a:gd name="connsiteY3" fmla="*/ 675524 h 675524"/>
              <a:gd name="connsiteX0" fmla="*/ 369815 w 1135134"/>
              <a:gd name="connsiteY0" fmla="*/ 675524 h 675524"/>
              <a:gd name="connsiteX1" fmla="*/ 0 w 1135134"/>
              <a:gd name="connsiteY1" fmla="*/ 0 h 675524"/>
              <a:gd name="connsiteX2" fmla="*/ 1135134 w 1135134"/>
              <a:gd name="connsiteY2" fmla="*/ 391312 h 675524"/>
              <a:gd name="connsiteX3" fmla="*/ 369815 w 1135134"/>
              <a:gd name="connsiteY3" fmla="*/ 675524 h 675524"/>
              <a:gd name="connsiteX0" fmla="*/ 369815 w 1199659"/>
              <a:gd name="connsiteY0" fmla="*/ 675524 h 1359189"/>
              <a:gd name="connsiteX1" fmla="*/ 0 w 1199659"/>
              <a:gd name="connsiteY1" fmla="*/ 0 h 1359189"/>
              <a:gd name="connsiteX2" fmla="*/ 1199659 w 1199659"/>
              <a:gd name="connsiteY2" fmla="*/ 1359189 h 1359189"/>
              <a:gd name="connsiteX3" fmla="*/ 369815 w 1199659"/>
              <a:gd name="connsiteY3" fmla="*/ 675524 h 1359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9659" h="1359189">
                <a:moveTo>
                  <a:pt x="369815" y="675524"/>
                </a:moveTo>
                <a:lnTo>
                  <a:pt x="0" y="0"/>
                </a:lnTo>
                <a:lnTo>
                  <a:pt x="1199659" y="1359189"/>
                </a:lnTo>
                <a:lnTo>
                  <a:pt x="369815" y="675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36" name="等腰三角形 26"/>
          <p:cNvSpPr/>
          <p:nvPr/>
        </p:nvSpPr>
        <p:spPr>
          <a:xfrm rot="8958318">
            <a:off x="1313552" y="3687514"/>
            <a:ext cx="207867" cy="123703"/>
          </a:xfrm>
          <a:custGeom>
            <a:avLst/>
            <a:gdLst>
              <a:gd name="connsiteX0" fmla="*/ 0 w 1203469"/>
              <a:gd name="connsiteY0" fmla="*/ 1037474 h 1037474"/>
              <a:gd name="connsiteX1" fmla="*/ 601735 w 1203469"/>
              <a:gd name="connsiteY1" fmla="*/ 0 h 1037474"/>
              <a:gd name="connsiteX2" fmla="*/ 1203469 w 1203469"/>
              <a:gd name="connsiteY2" fmla="*/ 1037474 h 1037474"/>
              <a:gd name="connsiteX3" fmla="*/ 0 w 1203469"/>
              <a:gd name="connsiteY3" fmla="*/ 1037474 h 1037474"/>
              <a:gd name="connsiteX0" fmla="*/ 0 w 1736869"/>
              <a:gd name="connsiteY0" fmla="*/ 1037474 h 1037474"/>
              <a:gd name="connsiteX1" fmla="*/ 601735 w 1736869"/>
              <a:gd name="connsiteY1" fmla="*/ 0 h 1037474"/>
              <a:gd name="connsiteX2" fmla="*/ 1736869 w 1736869"/>
              <a:gd name="connsiteY2" fmla="*/ 294524 h 1037474"/>
              <a:gd name="connsiteX3" fmla="*/ 0 w 1736869"/>
              <a:gd name="connsiteY3" fmla="*/ 1037474 h 1037474"/>
              <a:gd name="connsiteX0" fmla="*/ 369815 w 1135134"/>
              <a:gd name="connsiteY0" fmla="*/ 675524 h 675524"/>
              <a:gd name="connsiteX1" fmla="*/ 0 w 1135134"/>
              <a:gd name="connsiteY1" fmla="*/ 0 h 675524"/>
              <a:gd name="connsiteX2" fmla="*/ 1135134 w 1135134"/>
              <a:gd name="connsiteY2" fmla="*/ 294524 h 675524"/>
              <a:gd name="connsiteX3" fmla="*/ 369815 w 1135134"/>
              <a:gd name="connsiteY3" fmla="*/ 675524 h 67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5134" h="675524">
                <a:moveTo>
                  <a:pt x="369815" y="675524"/>
                </a:moveTo>
                <a:lnTo>
                  <a:pt x="0" y="0"/>
                </a:lnTo>
                <a:lnTo>
                  <a:pt x="1135134" y="294524"/>
                </a:lnTo>
                <a:lnTo>
                  <a:pt x="369815" y="6755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15" name="椭圆 14">
            <a:extLst>
              <a:ext uri="{FF2B5EF4-FFF2-40B4-BE49-F238E27FC236}">
                <a16:creationId xmlns:a16="http://schemas.microsoft.com/office/drawing/2014/main" id="{AC321781-2CA1-479D-8199-17B7BE67E014}"/>
              </a:ext>
            </a:extLst>
          </p:cNvPr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/>
              <a:t>16</a:t>
            </a:r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840381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6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38"/>
          <p:cNvSpPr txBox="1"/>
          <p:nvPr/>
        </p:nvSpPr>
        <p:spPr>
          <a:xfrm>
            <a:off x="467544" y="2355726"/>
            <a:ext cx="31233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112F70"/>
                </a:solidFill>
                <a:latin typeface="微软雅黑" pitchFamily="34" charset="-122"/>
                <a:ea typeface="微软雅黑" pitchFamily="34" charset="-122"/>
              </a:rPr>
              <a:t>CONTENTS</a:t>
            </a:r>
            <a:endParaRPr lang="zh-CN" altLang="en-US" sz="3200" b="1" dirty="0">
              <a:solidFill>
                <a:srgbClr val="112F7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" name="文本框 11"/>
          <p:cNvSpPr txBox="1"/>
          <p:nvPr/>
        </p:nvSpPr>
        <p:spPr>
          <a:xfrm>
            <a:off x="1979712" y="1976522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solidFill>
                  <a:srgbClr val="112F70"/>
                </a:solidFill>
                <a:latin typeface="微软雅黑" pitchFamily="34" charset="-122"/>
                <a:ea typeface="微软雅黑" pitchFamily="34" charset="-122"/>
              </a:rPr>
              <a:t>目录</a:t>
            </a:r>
          </a:p>
        </p:txBody>
      </p:sp>
      <p:sp>
        <p:nvSpPr>
          <p:cNvPr id="17" name="文本框 18"/>
          <p:cNvSpPr txBox="1"/>
          <p:nvPr/>
        </p:nvSpPr>
        <p:spPr>
          <a:xfrm>
            <a:off x="4860032" y="1418625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rgbClr val="112F70"/>
                </a:solidFill>
                <a:latin typeface="微软雅黑" pitchFamily="34" charset="-122"/>
                <a:ea typeface="微软雅黑" pitchFamily="34" charset="-122"/>
              </a:rPr>
              <a:t>研究必要性</a:t>
            </a:r>
          </a:p>
        </p:txBody>
      </p:sp>
      <p:grpSp>
        <p:nvGrpSpPr>
          <p:cNvPr id="35" name="组合 34"/>
          <p:cNvGrpSpPr/>
          <p:nvPr/>
        </p:nvGrpSpPr>
        <p:grpSpPr>
          <a:xfrm>
            <a:off x="4406397" y="1351899"/>
            <a:ext cx="452678" cy="523220"/>
            <a:chOff x="3530409" y="2047768"/>
            <a:chExt cx="452678" cy="523220"/>
          </a:xfrm>
        </p:grpSpPr>
        <p:sp>
          <p:nvSpPr>
            <p:cNvPr id="16" name="文本框 16"/>
            <p:cNvSpPr txBox="1"/>
            <p:nvPr/>
          </p:nvSpPr>
          <p:spPr>
            <a:xfrm>
              <a:off x="3530409" y="2047768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2800" dirty="0">
                  <a:solidFill>
                    <a:srgbClr val="112F70"/>
                  </a:solidFill>
                  <a:ea typeface="微软雅黑" pitchFamily="34" charset="-122"/>
                </a:rPr>
                <a:t>1</a:t>
              </a:r>
              <a:endParaRPr lang="zh-CN" altLang="en-US" sz="2800" dirty="0">
                <a:solidFill>
                  <a:srgbClr val="112F70"/>
                </a:solidFill>
                <a:ea typeface="微软雅黑" pitchFamily="34" charset="-122"/>
              </a:endParaRPr>
            </a:p>
          </p:txBody>
        </p:sp>
        <p:cxnSp>
          <p:nvCxnSpPr>
            <p:cNvPr id="18" name="直接连接符 17"/>
            <p:cNvCxnSpPr/>
            <p:nvPr/>
          </p:nvCxnSpPr>
          <p:spPr>
            <a:xfrm flipH="1">
              <a:off x="3736631" y="2227402"/>
              <a:ext cx="246456" cy="246456"/>
            </a:xfrm>
            <a:prstGeom prst="line">
              <a:avLst/>
            </a:prstGeom>
            <a:ln>
              <a:solidFill>
                <a:srgbClr val="112F7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文本框 21"/>
          <p:cNvSpPr txBox="1"/>
          <p:nvPr/>
        </p:nvSpPr>
        <p:spPr>
          <a:xfrm>
            <a:off x="4932040" y="3147814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rgbClr val="112F70"/>
                </a:solidFill>
                <a:latin typeface="微软雅黑" pitchFamily="34" charset="-122"/>
                <a:ea typeface="微软雅黑" pitchFamily="34" charset="-122"/>
              </a:rPr>
              <a:t>风险与防范</a:t>
            </a:r>
          </a:p>
        </p:txBody>
      </p:sp>
      <p:grpSp>
        <p:nvGrpSpPr>
          <p:cNvPr id="36" name="组合 35"/>
          <p:cNvGrpSpPr/>
          <p:nvPr/>
        </p:nvGrpSpPr>
        <p:grpSpPr>
          <a:xfrm>
            <a:off x="4448026" y="3066529"/>
            <a:ext cx="484013" cy="523220"/>
            <a:chOff x="6086713" y="2057986"/>
            <a:chExt cx="484013" cy="523220"/>
          </a:xfrm>
        </p:grpSpPr>
        <p:sp>
          <p:nvSpPr>
            <p:cNvPr id="19" name="文本框 20"/>
            <p:cNvSpPr txBox="1"/>
            <p:nvPr/>
          </p:nvSpPr>
          <p:spPr>
            <a:xfrm>
              <a:off x="6086713" y="2057986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2800" dirty="0">
                  <a:solidFill>
                    <a:srgbClr val="112F70"/>
                  </a:solidFill>
                  <a:ea typeface="微软雅黑" pitchFamily="34" charset="-122"/>
                </a:rPr>
                <a:t>4</a:t>
              </a:r>
              <a:endParaRPr lang="zh-CN" altLang="en-US" sz="2800" dirty="0">
                <a:solidFill>
                  <a:srgbClr val="112F70"/>
                </a:solidFill>
                <a:ea typeface="微软雅黑" pitchFamily="34" charset="-122"/>
              </a:endParaRPr>
            </a:p>
          </p:txBody>
        </p:sp>
        <p:cxnSp>
          <p:nvCxnSpPr>
            <p:cNvPr id="21" name="直接连接符 20"/>
            <p:cNvCxnSpPr/>
            <p:nvPr/>
          </p:nvCxnSpPr>
          <p:spPr>
            <a:xfrm flipH="1">
              <a:off x="6324270" y="2227402"/>
              <a:ext cx="246456" cy="246456"/>
            </a:xfrm>
            <a:prstGeom prst="line">
              <a:avLst/>
            </a:prstGeom>
            <a:ln>
              <a:solidFill>
                <a:srgbClr val="112F7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文本框 24"/>
          <p:cNvSpPr txBox="1"/>
          <p:nvPr/>
        </p:nvSpPr>
        <p:spPr>
          <a:xfrm>
            <a:off x="4860032" y="1998007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rgbClr val="112F70"/>
                </a:solidFill>
                <a:latin typeface="微软雅黑" pitchFamily="34" charset="-122"/>
                <a:ea typeface="微软雅黑" pitchFamily="34" charset="-122"/>
              </a:rPr>
              <a:t>相关研究方案</a:t>
            </a:r>
          </a:p>
        </p:txBody>
      </p:sp>
      <p:grpSp>
        <p:nvGrpSpPr>
          <p:cNvPr id="37" name="组合 36"/>
          <p:cNvGrpSpPr/>
          <p:nvPr/>
        </p:nvGrpSpPr>
        <p:grpSpPr>
          <a:xfrm>
            <a:off x="4406397" y="1931281"/>
            <a:ext cx="452678" cy="523220"/>
            <a:chOff x="3530409" y="2627150"/>
            <a:chExt cx="452678" cy="523220"/>
          </a:xfrm>
        </p:grpSpPr>
        <p:sp>
          <p:nvSpPr>
            <p:cNvPr id="22" name="文本框 23"/>
            <p:cNvSpPr txBox="1"/>
            <p:nvPr/>
          </p:nvSpPr>
          <p:spPr>
            <a:xfrm>
              <a:off x="3530409" y="2627150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2800" dirty="0">
                  <a:solidFill>
                    <a:srgbClr val="112F70"/>
                  </a:solidFill>
                  <a:ea typeface="微软雅黑" pitchFamily="34" charset="-122"/>
                </a:rPr>
                <a:t>2</a:t>
              </a:r>
              <a:endParaRPr lang="zh-CN" altLang="en-US" sz="2800" dirty="0">
                <a:solidFill>
                  <a:srgbClr val="112F70"/>
                </a:solidFill>
                <a:ea typeface="微软雅黑" pitchFamily="34" charset="-122"/>
              </a:endParaRPr>
            </a:p>
          </p:txBody>
        </p:sp>
        <p:cxnSp>
          <p:nvCxnSpPr>
            <p:cNvPr id="24" name="直接连接符 23"/>
            <p:cNvCxnSpPr/>
            <p:nvPr/>
          </p:nvCxnSpPr>
          <p:spPr>
            <a:xfrm flipH="1">
              <a:off x="3736631" y="2806784"/>
              <a:ext cx="246456" cy="246456"/>
            </a:xfrm>
            <a:prstGeom prst="line">
              <a:avLst/>
            </a:prstGeom>
            <a:ln>
              <a:solidFill>
                <a:srgbClr val="112F7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文本框 30"/>
          <p:cNvSpPr txBox="1"/>
          <p:nvPr/>
        </p:nvSpPr>
        <p:spPr>
          <a:xfrm>
            <a:off x="4860032" y="257175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rgbClr val="112F70"/>
                </a:solidFill>
                <a:latin typeface="微软雅黑" pitchFamily="34" charset="-122"/>
                <a:ea typeface="微软雅黑" pitchFamily="34" charset="-122"/>
              </a:rPr>
              <a:t>预期成果</a:t>
            </a:r>
          </a:p>
        </p:txBody>
      </p:sp>
      <p:grpSp>
        <p:nvGrpSpPr>
          <p:cNvPr id="39" name="组合 38"/>
          <p:cNvGrpSpPr/>
          <p:nvPr/>
        </p:nvGrpSpPr>
        <p:grpSpPr>
          <a:xfrm>
            <a:off x="4406397" y="2505024"/>
            <a:ext cx="452678" cy="523220"/>
            <a:chOff x="3530409" y="3200893"/>
            <a:chExt cx="452678" cy="523220"/>
          </a:xfrm>
        </p:grpSpPr>
        <p:sp>
          <p:nvSpPr>
            <p:cNvPr id="28" name="文本框 29"/>
            <p:cNvSpPr txBox="1"/>
            <p:nvPr/>
          </p:nvSpPr>
          <p:spPr>
            <a:xfrm>
              <a:off x="3530409" y="3200893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2800" dirty="0">
                  <a:solidFill>
                    <a:srgbClr val="112F70"/>
                  </a:solidFill>
                  <a:ea typeface="微软雅黑" pitchFamily="34" charset="-122"/>
                </a:rPr>
                <a:t>3</a:t>
              </a:r>
              <a:endParaRPr lang="zh-CN" altLang="en-US" sz="2800" dirty="0">
                <a:solidFill>
                  <a:srgbClr val="112F70"/>
                </a:solidFill>
                <a:ea typeface="微软雅黑" pitchFamily="34" charset="-122"/>
              </a:endParaRPr>
            </a:p>
          </p:txBody>
        </p:sp>
        <p:cxnSp>
          <p:nvCxnSpPr>
            <p:cNvPr id="30" name="直接连接符 29"/>
            <p:cNvCxnSpPr/>
            <p:nvPr/>
          </p:nvCxnSpPr>
          <p:spPr>
            <a:xfrm flipH="1">
              <a:off x="3736631" y="3380527"/>
              <a:ext cx="246456" cy="246456"/>
            </a:xfrm>
            <a:prstGeom prst="line">
              <a:avLst/>
            </a:prstGeom>
            <a:ln>
              <a:solidFill>
                <a:srgbClr val="112F7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直接连接符 33"/>
          <p:cNvCxnSpPr>
            <a:cxnSpLocks/>
          </p:cNvCxnSpPr>
          <p:nvPr/>
        </p:nvCxnSpPr>
        <p:spPr>
          <a:xfrm>
            <a:off x="3563888" y="1347614"/>
            <a:ext cx="0" cy="2194875"/>
          </a:xfrm>
          <a:prstGeom prst="line">
            <a:avLst/>
          </a:prstGeom>
          <a:ln>
            <a:solidFill>
              <a:srgbClr val="112F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椭圆 24">
            <a:extLst>
              <a:ext uri="{FF2B5EF4-FFF2-40B4-BE49-F238E27FC236}">
                <a16:creationId xmlns:a16="http://schemas.microsoft.com/office/drawing/2014/main" id="{A2190BBD-5C2E-4AB2-926A-52E69CE8F4B6}"/>
              </a:ext>
            </a:extLst>
          </p:cNvPr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97820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50"/>
                            </p:stCondLst>
                            <p:childTnLst>
                              <p:par>
                                <p:cTn id="1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33 0.04136 L 2.77778E-6 -2.46914E-7 " pathEditMode="relative" rAng="0" ptsTypes="AA">
                                      <p:cBhvr>
                                        <p:cTn id="21" dur="7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8" y="-2068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6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03733 0.04105 L 2.77778E-6 -4.5679E-6 " pathEditMode="relative" rAng="0" ptsTypes="AA">
                                      <p:cBhvr>
                                        <p:cTn id="29" dur="7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8" y="-2068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6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3733 0.04105 L 2.77778E-6 -2.96296E-6 " pathEditMode="relative" rAng="0" ptsTypes="AA">
                                      <p:cBhvr>
                                        <p:cTn id="37" dur="7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8" y="-2068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6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3733 0.04136 L 2.77778E-6 -3.58025E-6 " pathEditMode="relative" rAng="0" ptsTypes="AA">
                                      <p:cBhvr>
                                        <p:cTn id="45" dur="7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8" y="-2068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250"/>
                            </p:stCondLst>
                            <p:childTnLst>
                              <p:par>
                                <p:cTn id="5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6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  <p:bldP spid="20" grpId="0"/>
      <p:bldP spid="23" grpId="0"/>
      <p:bldP spid="29" grpId="0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851670"/>
            <a:ext cx="3228536" cy="1188000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1352697" y="2164797"/>
            <a:ext cx="1677383" cy="5309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第一部分</a:t>
            </a:r>
          </a:p>
        </p:txBody>
      </p:sp>
      <p:sp>
        <p:nvSpPr>
          <p:cNvPr id="11" name="矩形 10"/>
          <p:cNvSpPr/>
          <p:nvPr/>
        </p:nvSpPr>
        <p:spPr>
          <a:xfrm>
            <a:off x="3302392" y="1851670"/>
            <a:ext cx="305972" cy="1188000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4139952" y="2067694"/>
            <a:ext cx="2703304" cy="68480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4000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研究必要性</a:t>
            </a:r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FBC35BF9-1149-4E8C-960E-C1858372950E}"/>
              </a:ext>
            </a:extLst>
          </p:cNvPr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25277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6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文本框 70"/>
          <p:cNvSpPr txBox="1"/>
          <p:nvPr/>
        </p:nvSpPr>
        <p:spPr>
          <a:xfrm>
            <a:off x="251520" y="195486"/>
            <a:ext cx="22163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112F70"/>
                </a:solidFill>
                <a:latin typeface="微软雅黑" charset="0"/>
                <a:ea typeface="微软雅黑" charset="0"/>
                <a:sym typeface="+mn-ea"/>
              </a:rPr>
              <a:t>研究背景</a:t>
            </a:r>
          </a:p>
        </p:txBody>
      </p:sp>
      <p:sp>
        <p:nvSpPr>
          <p:cNvPr id="72" name="矩形 71"/>
          <p:cNvSpPr/>
          <p:nvPr/>
        </p:nvSpPr>
        <p:spPr>
          <a:xfrm>
            <a:off x="107504" y="195486"/>
            <a:ext cx="87739" cy="504056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3" name="矩形 72"/>
          <p:cNvSpPr/>
          <p:nvPr/>
        </p:nvSpPr>
        <p:spPr>
          <a:xfrm>
            <a:off x="187447" y="154977"/>
            <a:ext cx="64074" cy="584774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6" name="文本框 26"/>
          <p:cNvSpPr txBox="1"/>
          <p:nvPr/>
        </p:nvSpPr>
        <p:spPr>
          <a:xfrm>
            <a:off x="755576" y="1136816"/>
            <a:ext cx="6822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XXXXXXXXXXXXXXXXXXXXXXXXXXXXXXXXXXXXXXXXX</a:t>
            </a:r>
          </a:p>
          <a:p>
            <a:endParaRPr lang="zh-CN" altLang="en-US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>
            <a:extLst>
              <a:ext uri="{FF2B5EF4-FFF2-40B4-BE49-F238E27FC236}">
                <a16:creationId xmlns:a16="http://schemas.microsoft.com/office/drawing/2014/main" id="{EAE05FFF-2527-484A-A927-5F9714B01D6F}"/>
              </a:ext>
            </a:extLst>
          </p:cNvPr>
          <p:cNvSpPr/>
          <p:nvPr/>
        </p:nvSpPr>
        <p:spPr>
          <a:xfrm>
            <a:off x="8604448" y="4617842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3</a:t>
            </a:r>
            <a:endParaRPr lang="zh-CN" altLang="en-US" dirty="0"/>
          </a:p>
        </p:txBody>
      </p:sp>
      <p:sp>
        <p:nvSpPr>
          <p:cNvPr id="14" name="文本框 26">
            <a:extLst>
              <a:ext uri="{FF2B5EF4-FFF2-40B4-BE49-F238E27FC236}">
                <a16:creationId xmlns:a16="http://schemas.microsoft.com/office/drawing/2014/main" id="{88B20B4A-FC21-4D32-A925-961CBD4F0E31}"/>
              </a:ext>
            </a:extLst>
          </p:cNvPr>
          <p:cNvSpPr txBox="1"/>
          <p:nvPr/>
        </p:nvSpPr>
        <p:spPr>
          <a:xfrm>
            <a:off x="1957409" y="4155926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zh-CN" altLang="en-US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26">
            <a:extLst>
              <a:ext uri="{FF2B5EF4-FFF2-40B4-BE49-F238E27FC236}">
                <a16:creationId xmlns:a16="http://schemas.microsoft.com/office/drawing/2014/main" id="{B478655F-11BA-4968-989A-9FF12C04EDE9}"/>
              </a:ext>
            </a:extLst>
          </p:cNvPr>
          <p:cNvSpPr txBox="1"/>
          <p:nvPr/>
        </p:nvSpPr>
        <p:spPr>
          <a:xfrm>
            <a:off x="6516216" y="4155926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zh-CN" altLang="en-US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 descr="Stick figure families holding hands">
            <a:extLst>
              <a:ext uri="{FF2B5EF4-FFF2-40B4-BE49-F238E27FC236}">
                <a16:creationId xmlns:a16="http://schemas.microsoft.com/office/drawing/2014/main" id="{31B9C02F-F009-49D4-9D27-27C19A3876B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184" y="1796299"/>
            <a:ext cx="3240360" cy="2160240"/>
          </a:xfrm>
          <a:prstGeom prst="rect">
            <a:avLst/>
          </a:prstGeom>
        </p:spPr>
      </p:pic>
      <p:pic>
        <p:nvPicPr>
          <p:cNvPr id="7" name="图片 6" descr="Cacti in the wild">
            <a:extLst>
              <a:ext uri="{FF2B5EF4-FFF2-40B4-BE49-F238E27FC236}">
                <a16:creationId xmlns:a16="http://schemas.microsoft.com/office/drawing/2014/main" id="{9C5BEC0F-DF96-4E07-B218-7B5F8F5625B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5" y="1818399"/>
            <a:ext cx="3154041" cy="2105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279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9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6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文本框 70"/>
          <p:cNvSpPr txBox="1"/>
          <p:nvPr/>
        </p:nvSpPr>
        <p:spPr>
          <a:xfrm>
            <a:off x="251520" y="195486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112F70"/>
                </a:solidFill>
                <a:latin typeface="微软雅黑" charset="0"/>
                <a:ea typeface="微软雅黑" charset="0"/>
                <a:sym typeface="+mn-ea"/>
              </a:rPr>
              <a:t>研究目标与意义</a:t>
            </a:r>
          </a:p>
        </p:txBody>
      </p:sp>
      <p:sp>
        <p:nvSpPr>
          <p:cNvPr id="72" name="矩形 71"/>
          <p:cNvSpPr/>
          <p:nvPr/>
        </p:nvSpPr>
        <p:spPr>
          <a:xfrm>
            <a:off x="107504" y="195486"/>
            <a:ext cx="87739" cy="504056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3" name="矩形 72"/>
          <p:cNvSpPr/>
          <p:nvPr/>
        </p:nvSpPr>
        <p:spPr>
          <a:xfrm>
            <a:off x="187447" y="154977"/>
            <a:ext cx="64074" cy="584774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23" name="文本框 26">
            <a:extLst>
              <a:ext uri="{FF2B5EF4-FFF2-40B4-BE49-F238E27FC236}">
                <a16:creationId xmlns:a16="http://schemas.microsoft.com/office/drawing/2014/main" id="{6C16CF2F-8744-4E03-AFAA-4E9207064B0F}"/>
              </a:ext>
            </a:extLst>
          </p:cNvPr>
          <p:cNvSpPr txBox="1"/>
          <p:nvPr/>
        </p:nvSpPr>
        <p:spPr>
          <a:xfrm>
            <a:off x="611560" y="1203598"/>
            <a:ext cx="77768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研究目标：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</a:t>
            </a: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研究意义：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XXXXXXXXXXXXXXXXXXXXXXXX</a:t>
            </a: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</a:t>
            </a: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XXXXXXXXXXXXXXXXXXXXXXXX</a:t>
            </a: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XXXXXXXXXXXXXXXXXXXXXXXX</a:t>
            </a: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优势：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XXXXXXXXXXXXXXXXXXXXXXXX</a:t>
            </a:r>
          </a:p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劣势：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XXXXXXXXXXXXXXXXXXXXXXXX</a:t>
            </a:r>
            <a:endParaRPr lang="zh-CN" altLang="en-US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椭圆 23">
            <a:extLst>
              <a:ext uri="{FF2B5EF4-FFF2-40B4-BE49-F238E27FC236}">
                <a16:creationId xmlns:a16="http://schemas.microsoft.com/office/drawing/2014/main" id="{FA3745E9-23C6-4501-A53E-176445004B8A}"/>
              </a:ext>
            </a:extLst>
          </p:cNvPr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4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47514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9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6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文本框 70"/>
          <p:cNvSpPr txBox="1"/>
          <p:nvPr/>
        </p:nvSpPr>
        <p:spPr>
          <a:xfrm>
            <a:off x="251520" y="195486"/>
            <a:ext cx="4824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112F70"/>
                </a:solidFill>
                <a:latin typeface="微软雅黑" charset="0"/>
                <a:ea typeface="微软雅黑" charset="0"/>
                <a:sym typeface="+mn-ea"/>
              </a:rPr>
              <a:t>使用设备与安全</a:t>
            </a:r>
          </a:p>
        </p:txBody>
      </p:sp>
      <p:sp>
        <p:nvSpPr>
          <p:cNvPr id="72" name="矩形 71"/>
          <p:cNvSpPr/>
          <p:nvPr/>
        </p:nvSpPr>
        <p:spPr>
          <a:xfrm>
            <a:off x="107504" y="195486"/>
            <a:ext cx="87739" cy="504056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3" name="矩形 72"/>
          <p:cNvSpPr/>
          <p:nvPr/>
        </p:nvSpPr>
        <p:spPr>
          <a:xfrm>
            <a:off x="187447" y="154977"/>
            <a:ext cx="64074" cy="584774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6" name="文本框 26"/>
          <p:cNvSpPr txBox="1"/>
          <p:nvPr/>
        </p:nvSpPr>
        <p:spPr>
          <a:xfrm>
            <a:off x="755576" y="1136816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 </a:t>
            </a:r>
            <a:r>
              <a:rPr lang="en-US" altLang="zh-CN" b="1" dirty="0" err="1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 </a:t>
            </a:r>
            <a:r>
              <a:rPr lang="en-US" altLang="zh-CN" b="1" dirty="0" err="1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 </a:t>
            </a:r>
            <a:r>
              <a:rPr lang="en-US" altLang="zh-CN" b="1" dirty="0" err="1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</a:t>
            </a:r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椭圆 30">
            <a:extLst>
              <a:ext uri="{FF2B5EF4-FFF2-40B4-BE49-F238E27FC236}">
                <a16:creationId xmlns:a16="http://schemas.microsoft.com/office/drawing/2014/main" id="{EAE05FFF-2527-484A-A927-5F9714B01D6F}"/>
              </a:ext>
            </a:extLst>
          </p:cNvPr>
          <p:cNvSpPr/>
          <p:nvPr/>
        </p:nvSpPr>
        <p:spPr>
          <a:xfrm>
            <a:off x="8604448" y="4617842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5</a:t>
            </a:r>
            <a:endParaRPr lang="zh-CN" altLang="en-US" dirty="0"/>
          </a:p>
        </p:txBody>
      </p:sp>
      <p:sp>
        <p:nvSpPr>
          <p:cNvPr id="8" name="文本框 26">
            <a:extLst>
              <a:ext uri="{FF2B5EF4-FFF2-40B4-BE49-F238E27FC236}">
                <a16:creationId xmlns:a16="http://schemas.microsoft.com/office/drawing/2014/main" id="{BD91D405-0C56-41F9-A0BA-AF91765CCDD0}"/>
              </a:ext>
            </a:extLst>
          </p:cNvPr>
          <p:cNvSpPr txBox="1"/>
          <p:nvPr/>
        </p:nvSpPr>
        <p:spPr>
          <a:xfrm>
            <a:off x="1055748" y="4155926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zh-CN" altLang="en-US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26">
            <a:extLst>
              <a:ext uri="{FF2B5EF4-FFF2-40B4-BE49-F238E27FC236}">
                <a16:creationId xmlns:a16="http://schemas.microsoft.com/office/drawing/2014/main" id="{865FF99E-B1F9-47F3-A34D-680962F4A4A4}"/>
              </a:ext>
            </a:extLst>
          </p:cNvPr>
          <p:cNvSpPr txBox="1"/>
          <p:nvPr/>
        </p:nvSpPr>
        <p:spPr>
          <a:xfrm>
            <a:off x="3855019" y="4155926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zh-CN" altLang="en-US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26">
            <a:extLst>
              <a:ext uri="{FF2B5EF4-FFF2-40B4-BE49-F238E27FC236}">
                <a16:creationId xmlns:a16="http://schemas.microsoft.com/office/drawing/2014/main" id="{3C05DA72-BBEF-46D6-B8CC-09B9A35DF506}"/>
              </a:ext>
            </a:extLst>
          </p:cNvPr>
          <p:cNvSpPr txBox="1"/>
          <p:nvPr/>
        </p:nvSpPr>
        <p:spPr>
          <a:xfrm>
            <a:off x="6804248" y="4163831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zh-CN" altLang="en-US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 descr="上海城市地平线">
            <a:extLst>
              <a:ext uri="{FF2B5EF4-FFF2-40B4-BE49-F238E27FC236}">
                <a16:creationId xmlns:a16="http://schemas.microsoft.com/office/drawing/2014/main" id="{00382812-3600-4A14-AFAD-994090612F5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512068"/>
            <a:ext cx="1908705" cy="1274023"/>
          </a:xfrm>
          <a:prstGeom prst="rect">
            <a:avLst/>
          </a:prstGeom>
        </p:spPr>
      </p:pic>
      <p:pic>
        <p:nvPicPr>
          <p:cNvPr id="15" name="图片 14" descr="上海城市地平线">
            <a:extLst>
              <a:ext uri="{FF2B5EF4-FFF2-40B4-BE49-F238E27FC236}">
                <a16:creationId xmlns:a16="http://schemas.microsoft.com/office/drawing/2014/main" id="{57F3C157-E5BD-4E45-A632-13144C469E3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5083" y="2513688"/>
            <a:ext cx="1908705" cy="1274023"/>
          </a:xfrm>
          <a:prstGeom prst="rect">
            <a:avLst/>
          </a:prstGeom>
        </p:spPr>
      </p:pic>
      <p:pic>
        <p:nvPicPr>
          <p:cNvPr id="16" name="图片 15" descr="上海城市地平线">
            <a:extLst>
              <a:ext uri="{FF2B5EF4-FFF2-40B4-BE49-F238E27FC236}">
                <a16:creationId xmlns:a16="http://schemas.microsoft.com/office/drawing/2014/main" id="{09013F2C-E3F5-4B56-A00D-93005714DD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854" y="2513688"/>
            <a:ext cx="1908705" cy="1274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686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9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6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 animBg="1"/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851670"/>
            <a:ext cx="3228536" cy="1188000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1352697" y="2164797"/>
            <a:ext cx="1680588" cy="5309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第二部分</a:t>
            </a:r>
          </a:p>
        </p:txBody>
      </p:sp>
      <p:sp>
        <p:nvSpPr>
          <p:cNvPr id="11" name="矩形 10"/>
          <p:cNvSpPr/>
          <p:nvPr/>
        </p:nvSpPr>
        <p:spPr>
          <a:xfrm>
            <a:off x="3302392" y="1851670"/>
            <a:ext cx="305972" cy="1188000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4139952" y="2067694"/>
            <a:ext cx="3216265" cy="68480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4000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相关研究方案</a:t>
            </a:r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FC030991-2FB0-4BBF-A61E-646DF3A94C80}"/>
              </a:ext>
            </a:extLst>
          </p:cNvPr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6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3792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6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文本框 70"/>
          <p:cNvSpPr txBox="1"/>
          <p:nvPr/>
        </p:nvSpPr>
        <p:spPr>
          <a:xfrm>
            <a:off x="251520" y="195486"/>
            <a:ext cx="4104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112F70"/>
                </a:solidFill>
                <a:latin typeface="微软雅黑" charset="0"/>
                <a:ea typeface="微软雅黑" charset="0"/>
                <a:sym typeface="+mn-ea"/>
              </a:rPr>
              <a:t>理论分析</a:t>
            </a:r>
          </a:p>
        </p:txBody>
      </p:sp>
      <p:sp>
        <p:nvSpPr>
          <p:cNvPr id="72" name="矩形 71"/>
          <p:cNvSpPr/>
          <p:nvPr/>
        </p:nvSpPr>
        <p:spPr>
          <a:xfrm>
            <a:off x="107504" y="195486"/>
            <a:ext cx="87739" cy="504056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3" name="矩形 72"/>
          <p:cNvSpPr/>
          <p:nvPr/>
        </p:nvSpPr>
        <p:spPr>
          <a:xfrm>
            <a:off x="187447" y="154977"/>
            <a:ext cx="64074" cy="584774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23" name="文本框 26">
            <a:extLst>
              <a:ext uri="{FF2B5EF4-FFF2-40B4-BE49-F238E27FC236}">
                <a16:creationId xmlns:a16="http://schemas.microsoft.com/office/drawing/2014/main" id="{6C16CF2F-8744-4E03-AFAA-4E9207064B0F}"/>
              </a:ext>
            </a:extLst>
          </p:cNvPr>
          <p:cNvSpPr txBox="1"/>
          <p:nvPr/>
        </p:nvSpPr>
        <p:spPr>
          <a:xfrm>
            <a:off x="621278" y="1419622"/>
            <a:ext cx="6908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</a:t>
            </a:r>
            <a:endParaRPr lang="zh-CN" altLang="en-US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9CA06721-FEA9-4DD0-AEFD-C5854382820E}"/>
              </a:ext>
            </a:extLst>
          </p:cNvPr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7</a:t>
            </a:r>
            <a:endParaRPr lang="zh-CN" altLang="en-US" dirty="0"/>
          </a:p>
        </p:txBody>
      </p:sp>
      <p:sp>
        <p:nvSpPr>
          <p:cNvPr id="9" name="文本框 26">
            <a:extLst>
              <a:ext uri="{FF2B5EF4-FFF2-40B4-BE49-F238E27FC236}">
                <a16:creationId xmlns:a16="http://schemas.microsoft.com/office/drawing/2014/main" id="{DE9656DB-1A37-4198-86D0-F6B1D4FB91B1}"/>
              </a:ext>
            </a:extLst>
          </p:cNvPr>
          <p:cNvSpPr txBox="1"/>
          <p:nvPr/>
        </p:nvSpPr>
        <p:spPr>
          <a:xfrm>
            <a:off x="611560" y="2067694"/>
            <a:ext cx="76328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</a:t>
            </a: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XXXXXXXXXXXXXXXXXXXXXXXXXXXXXXXXXXXXXXXXXXXXXXXX XXXXXXXXXXXXXXXXXXXXXXXX </a:t>
            </a: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</a:t>
            </a:r>
          </a:p>
        </p:txBody>
      </p:sp>
    </p:spTree>
    <p:extLst>
      <p:ext uri="{BB962C8B-B14F-4D97-AF65-F5344CB8AC3E}">
        <p14:creationId xmlns:p14="http://schemas.microsoft.com/office/powerpoint/2010/main" val="3430727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9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6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文本框 70"/>
          <p:cNvSpPr txBox="1"/>
          <p:nvPr/>
        </p:nvSpPr>
        <p:spPr>
          <a:xfrm>
            <a:off x="251520" y="195486"/>
            <a:ext cx="5688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112F70"/>
                </a:solidFill>
                <a:latin typeface="微软雅黑" charset="0"/>
                <a:ea typeface="微软雅黑" charset="0"/>
                <a:sym typeface="+mn-ea"/>
              </a:rPr>
              <a:t>数据采集</a:t>
            </a:r>
          </a:p>
        </p:txBody>
      </p:sp>
      <p:sp>
        <p:nvSpPr>
          <p:cNvPr id="72" name="矩形 71"/>
          <p:cNvSpPr/>
          <p:nvPr/>
        </p:nvSpPr>
        <p:spPr>
          <a:xfrm>
            <a:off x="107504" y="195486"/>
            <a:ext cx="87739" cy="504056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73" name="矩形 72"/>
          <p:cNvSpPr/>
          <p:nvPr/>
        </p:nvSpPr>
        <p:spPr>
          <a:xfrm>
            <a:off x="187447" y="154977"/>
            <a:ext cx="64074" cy="584774"/>
          </a:xfrm>
          <a:prstGeom prst="rect">
            <a:avLst/>
          </a:prstGeom>
          <a:solidFill>
            <a:srgbClr val="112F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975" b="1"/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25C4AAAE-B42A-44DA-A16B-4EBAA63C1B89}"/>
              </a:ext>
            </a:extLst>
          </p:cNvPr>
          <p:cNvSpPr/>
          <p:nvPr/>
        </p:nvSpPr>
        <p:spPr>
          <a:xfrm>
            <a:off x="8604448" y="4645726"/>
            <a:ext cx="491916" cy="497774"/>
          </a:xfrm>
          <a:prstGeom prst="ellipse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8</a:t>
            </a:r>
            <a:endParaRPr lang="zh-CN" altLang="en-US" dirty="0"/>
          </a:p>
        </p:txBody>
      </p:sp>
      <p:sp>
        <p:nvSpPr>
          <p:cNvPr id="8" name="文本框 26">
            <a:extLst>
              <a:ext uri="{FF2B5EF4-FFF2-40B4-BE49-F238E27FC236}">
                <a16:creationId xmlns:a16="http://schemas.microsoft.com/office/drawing/2014/main" id="{FCF8FB3E-F75F-440B-AE0C-BE041F3FCB04}"/>
              </a:ext>
            </a:extLst>
          </p:cNvPr>
          <p:cNvSpPr txBox="1"/>
          <p:nvPr/>
        </p:nvSpPr>
        <p:spPr>
          <a:xfrm>
            <a:off x="611560" y="1059582"/>
            <a:ext cx="777686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设备布置：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XXXXXXXXXXXXXXXXXXXXXXXX </a:t>
            </a: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要求：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XXXXXXXXXXXXXXXXXXXXXXXX </a:t>
            </a: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XXXXXXXXXXXXXXXXXXXXXXXX</a:t>
            </a: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数据收集：</a:t>
            </a:r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XXXXXXXXXXXXXXXXXXXXXXXX </a:t>
            </a: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XXXXXXXXXXXXXXXXXXXXXXXX</a:t>
            </a:r>
          </a:p>
          <a:p>
            <a:r>
              <a:rPr lang="en-US" altLang="zh-CN" b="1" dirty="0">
                <a:solidFill>
                  <a:srgbClr val="112F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XXXXXXXXXXXXXXXXXXXXXXXX</a:t>
            </a:r>
            <a:endParaRPr lang="zh-CN" altLang="en-US" b="1" dirty="0">
              <a:solidFill>
                <a:srgbClr val="112F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6580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9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6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 animBg="1"/>
      <p:bldP spid="1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毕业论文答辩PPT.p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</Words>
  <Application>Microsoft Office PowerPoint</Application>
  <PresentationFormat>全屏显示(16:9)</PresentationFormat>
  <Paragraphs>111</Paragraphs>
  <Slides>15</Slides>
  <Notes>15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19" baseType="lpstr">
      <vt:lpstr>微软雅黑</vt:lpstr>
      <vt:lpstr>Arial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毕业论文答辩PPT.p</dc:title>
  <dc:subject/>
  <dc:creator/>
  <cp:keywords/>
  <dc:description/>
  <cp:lastModifiedBy/>
  <cp:revision>1</cp:revision>
  <dcterms:created xsi:type="dcterms:W3CDTF">2017-04-17T14:29:21Z</dcterms:created>
  <dcterms:modified xsi:type="dcterms:W3CDTF">2021-09-15T13:53:23Z</dcterms:modified>
  <cp:category/>
</cp:coreProperties>
</file>