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sldIdLst>
    <p:sldId id="297" r:id="rId2"/>
    <p:sldId id="258" r:id="rId3"/>
    <p:sldId id="259" r:id="rId4"/>
    <p:sldId id="260" r:id="rId5"/>
    <p:sldId id="321" r:id="rId6"/>
    <p:sldId id="333" r:id="rId7"/>
    <p:sldId id="322" r:id="rId8"/>
    <p:sldId id="323" r:id="rId9"/>
    <p:sldId id="324" r:id="rId10"/>
    <p:sldId id="332" r:id="rId11"/>
    <p:sldId id="326" r:id="rId12"/>
    <p:sldId id="327" r:id="rId13"/>
    <p:sldId id="328" r:id="rId14"/>
    <p:sldId id="329" r:id="rId15"/>
    <p:sldId id="319" r:id="rId16"/>
  </p:sldIdLst>
  <p:sldSz cx="9144000" cy="5143500" type="screen16x9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F70"/>
    <a:srgbClr val="414455"/>
    <a:srgbClr val="568D11"/>
    <a:srgbClr val="70BA16"/>
    <a:srgbClr val="82D81A"/>
    <a:srgbClr val="61A113"/>
    <a:srgbClr val="1A74CC"/>
    <a:srgbClr val="E09320"/>
    <a:srgbClr val="4A99E8"/>
    <a:srgbClr val="1E8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54" autoAdjust="0"/>
    <p:restoredTop sz="94660"/>
  </p:normalViewPr>
  <p:slideViewPr>
    <p:cSldViewPr>
      <p:cViewPr varScale="1">
        <p:scale>
          <a:sx n="162" d="100"/>
          <a:sy n="162" d="100"/>
        </p:scale>
        <p:origin x="29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5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5C004-A9D4-4858-99EC-F4CCE56E2FEF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E2E4E-2FFD-4B0E-BE9C-FA7BDC09154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80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915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699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0654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347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46161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330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80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238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77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663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39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825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389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0359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803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112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27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899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934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317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-20538"/>
            <a:ext cx="1704311" cy="72008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6477501" y="17574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课题综述</a:t>
            </a:r>
          </a:p>
        </p:txBody>
      </p:sp>
      <p:sp>
        <p:nvSpPr>
          <p:cNvPr id="10" name="矩形 9"/>
          <p:cNvSpPr/>
          <p:nvPr userDrawn="1"/>
        </p:nvSpPr>
        <p:spPr>
          <a:xfrm>
            <a:off x="8564755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832900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809773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7861977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7626222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7384121" y="258402"/>
            <a:ext cx="183709" cy="13778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10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28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87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809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911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14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7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253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0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2706038" y="2195885"/>
            <a:ext cx="5322346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伦理审查答辩</a:t>
            </a: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391312 h 675524"/>
              <a:gd name="connsiteX3" fmla="*/ 369815 w 1135134"/>
              <a:gd name="connsiteY3" fmla="*/ 675524 h 675524"/>
              <a:gd name="connsiteX0" fmla="*/ 369815 w 1199659"/>
              <a:gd name="connsiteY0" fmla="*/ 675524 h 1359189"/>
              <a:gd name="connsiteX1" fmla="*/ 0 w 1199659"/>
              <a:gd name="connsiteY1" fmla="*/ 0 h 1359189"/>
              <a:gd name="connsiteX2" fmla="*/ 1199659 w 1199659"/>
              <a:gd name="connsiteY2" fmla="*/ 1359189 h 1359189"/>
              <a:gd name="connsiteX3" fmla="*/ 369815 w 1199659"/>
              <a:gd name="connsiteY3" fmla="*/ 675524 h 135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25"/>
          <p:cNvSpPr>
            <a:spLocks noChangeArrowheads="1"/>
          </p:cNvSpPr>
          <p:nvPr/>
        </p:nvSpPr>
        <p:spPr bwMode="auto">
          <a:xfrm>
            <a:off x="3779912" y="3643125"/>
            <a:ext cx="158417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答辩人：</a:t>
            </a:r>
            <a:r>
              <a:rPr lang="en-US" altLang="zh-CN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XXX</a:t>
            </a:r>
            <a:endParaRPr lang="en-US" altLang="zh-CN" dirty="0">
              <a:solidFill>
                <a:srgbClr val="112F7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56FBBBA8-EBDF-4729-A555-96E1CB4F33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332" y="307089"/>
            <a:ext cx="1473335" cy="147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 bldLvl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数据提取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25C4AAAE-B42A-44DA-A16B-4EBAA63C1B89}"/>
              </a:ext>
            </a:extLst>
          </p:cNvPr>
          <p:cNvSpPr/>
          <p:nvPr/>
        </p:nvSpPr>
        <p:spPr>
          <a:xfrm>
            <a:off x="8604448" y="4310513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FCF8FB3E-F75F-440B-AE0C-BE041F3FCB04}"/>
              </a:ext>
            </a:extLst>
          </p:cNvPr>
          <p:cNvSpPr txBox="1"/>
          <p:nvPr/>
        </p:nvSpPr>
        <p:spPr>
          <a:xfrm>
            <a:off x="539552" y="896183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数据预处理：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26">
            <a:extLst>
              <a:ext uri="{FF2B5EF4-FFF2-40B4-BE49-F238E27FC236}">
                <a16:creationId xmlns:a16="http://schemas.microsoft.com/office/drawing/2014/main" id="{25D0AA6C-0AD9-4231-9756-1D07AE0839C3}"/>
              </a:ext>
            </a:extLst>
          </p:cNvPr>
          <p:cNvSpPr txBox="1"/>
          <p:nvPr/>
        </p:nvSpPr>
        <p:spPr>
          <a:xfrm>
            <a:off x="1158716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26">
            <a:extLst>
              <a:ext uri="{FF2B5EF4-FFF2-40B4-BE49-F238E27FC236}">
                <a16:creationId xmlns:a16="http://schemas.microsoft.com/office/drawing/2014/main" id="{638796ED-1617-456C-AEBF-944921120832}"/>
              </a:ext>
            </a:extLst>
          </p:cNvPr>
          <p:cNvSpPr txBox="1"/>
          <p:nvPr/>
        </p:nvSpPr>
        <p:spPr>
          <a:xfrm>
            <a:off x="3779912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</p:txBody>
      </p:sp>
      <p:sp>
        <p:nvSpPr>
          <p:cNvPr id="14" name="文本框 26">
            <a:extLst>
              <a:ext uri="{FF2B5EF4-FFF2-40B4-BE49-F238E27FC236}">
                <a16:creationId xmlns:a16="http://schemas.microsoft.com/office/drawing/2014/main" id="{2267AE19-B0C8-4A6B-9819-703EEB10AE57}"/>
              </a:ext>
            </a:extLst>
          </p:cNvPr>
          <p:cNvSpPr txBox="1"/>
          <p:nvPr/>
        </p:nvSpPr>
        <p:spPr>
          <a:xfrm>
            <a:off x="6588224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</p:txBody>
      </p:sp>
      <p:pic>
        <p:nvPicPr>
          <p:cNvPr id="15" name="图片 14" descr="上海城市地平线">
            <a:extLst>
              <a:ext uri="{FF2B5EF4-FFF2-40B4-BE49-F238E27FC236}">
                <a16:creationId xmlns:a16="http://schemas.microsoft.com/office/drawing/2014/main" id="{73641C4A-D0A7-4206-BD49-DAFC3C4532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>
            <a:extLst>
              <a:ext uri="{FF2B5EF4-FFF2-40B4-BE49-F238E27FC236}">
                <a16:creationId xmlns:a16="http://schemas.microsoft.com/office/drawing/2014/main" id="{78ABF190-1CAA-4C18-B939-B0EAB73D24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88" y="2512068"/>
            <a:ext cx="1908705" cy="1274023"/>
          </a:xfrm>
          <a:prstGeom prst="rect">
            <a:avLst/>
          </a:prstGeom>
        </p:spPr>
      </p:pic>
      <p:pic>
        <p:nvPicPr>
          <p:cNvPr id="17" name="图片 16" descr="上海城市地平线">
            <a:extLst>
              <a:ext uri="{FF2B5EF4-FFF2-40B4-BE49-F238E27FC236}">
                <a16:creationId xmlns:a16="http://schemas.microsoft.com/office/drawing/2014/main" id="{85A7EC32-E3D5-4465-8118-9FE394DACD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224" y="2533876"/>
            <a:ext cx="1908705" cy="12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190343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预期成果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CBEE5451-ADF9-4065-AFB0-FBB0848ED49C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562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预期成果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CFE75B6A-DD2D-4652-9B46-1B1D2778D5C1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11</a:t>
            </a:r>
            <a:endParaRPr lang="zh-CN" altLang="en-US" sz="1200" dirty="0"/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9A210021-5784-4A62-8D0B-E88EBB5D6893}"/>
              </a:ext>
            </a:extLst>
          </p:cNvPr>
          <p:cNvSpPr txBox="1"/>
          <p:nvPr/>
        </p:nvSpPr>
        <p:spPr>
          <a:xfrm>
            <a:off x="611560" y="105958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708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风险与防范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84F9F986-6CE9-4083-9802-A162C7F62BB2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12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8522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风险与防范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1A2D5B6-DF6A-45A5-BE4C-3BC028612626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13</a:t>
            </a:r>
            <a:endParaRPr lang="zh-CN" altLang="en-US" dirty="0"/>
          </a:p>
        </p:txBody>
      </p:sp>
      <p:sp>
        <p:nvSpPr>
          <p:cNvPr id="7" name="文本框 26">
            <a:extLst>
              <a:ext uri="{FF2B5EF4-FFF2-40B4-BE49-F238E27FC236}">
                <a16:creationId xmlns:a16="http://schemas.microsoft.com/office/drawing/2014/main" id="{60D4438D-ECB1-4087-B579-9BECD7E9FD0C}"/>
              </a:ext>
            </a:extLst>
          </p:cNvPr>
          <p:cNvSpPr txBox="1"/>
          <p:nvPr/>
        </p:nvSpPr>
        <p:spPr>
          <a:xfrm>
            <a:off x="539552" y="1059582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可能存在的风险：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防范方案：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986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1296540" y="2257440"/>
            <a:ext cx="5322346" cy="74635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谢谢</a:t>
            </a:r>
            <a:r>
              <a:rPr lang="en-US" altLang="zh-CN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lang="zh-CN" altLang="en-US" sz="4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391312 h 675524"/>
              <a:gd name="connsiteX3" fmla="*/ 369815 w 1135134"/>
              <a:gd name="connsiteY3" fmla="*/ 675524 h 675524"/>
              <a:gd name="connsiteX0" fmla="*/ 369815 w 1199659"/>
              <a:gd name="connsiteY0" fmla="*/ 675524 h 1359189"/>
              <a:gd name="connsiteX1" fmla="*/ 0 w 1199659"/>
              <a:gd name="connsiteY1" fmla="*/ 0 h 1359189"/>
              <a:gd name="connsiteX2" fmla="*/ 1199659 w 1199659"/>
              <a:gd name="connsiteY2" fmla="*/ 1359189 h 1359189"/>
              <a:gd name="connsiteX3" fmla="*/ 369815 w 1199659"/>
              <a:gd name="connsiteY3" fmla="*/ 675524 h 135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AC321781-2CA1-479D-8199-17B7BE67E014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16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038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38"/>
          <p:cNvSpPr txBox="1"/>
          <p:nvPr/>
        </p:nvSpPr>
        <p:spPr>
          <a:xfrm>
            <a:off x="467544" y="2355726"/>
            <a:ext cx="312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3200" b="1" dirty="0">
              <a:solidFill>
                <a:srgbClr val="112F7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文本框 11"/>
          <p:cNvSpPr txBox="1"/>
          <p:nvPr/>
        </p:nvSpPr>
        <p:spPr>
          <a:xfrm>
            <a:off x="1979712" y="1976522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目录</a:t>
            </a:r>
          </a:p>
        </p:txBody>
      </p:sp>
      <p:sp>
        <p:nvSpPr>
          <p:cNvPr id="17" name="文本框 18"/>
          <p:cNvSpPr txBox="1"/>
          <p:nvPr/>
        </p:nvSpPr>
        <p:spPr>
          <a:xfrm>
            <a:off x="4860032" y="141862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研究必要性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4406397" y="1351899"/>
            <a:ext cx="452678" cy="523220"/>
            <a:chOff x="3530409" y="2047768"/>
            <a:chExt cx="452678" cy="523220"/>
          </a:xfrm>
        </p:grpSpPr>
        <p:sp>
          <p:nvSpPr>
            <p:cNvPr id="16" name="文本框 16"/>
            <p:cNvSpPr txBox="1"/>
            <p:nvPr/>
          </p:nvSpPr>
          <p:spPr>
            <a:xfrm>
              <a:off x="3530409" y="2047768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1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H="1">
              <a:off x="3736631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21"/>
          <p:cNvSpPr txBox="1"/>
          <p:nvPr/>
        </p:nvSpPr>
        <p:spPr>
          <a:xfrm>
            <a:off x="4932040" y="314781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风险与防范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4448026" y="3066529"/>
            <a:ext cx="484013" cy="523220"/>
            <a:chOff x="6086713" y="2057986"/>
            <a:chExt cx="484013" cy="523220"/>
          </a:xfrm>
        </p:grpSpPr>
        <p:sp>
          <p:nvSpPr>
            <p:cNvPr id="19" name="文本框 20"/>
            <p:cNvSpPr txBox="1"/>
            <p:nvPr/>
          </p:nvSpPr>
          <p:spPr>
            <a:xfrm>
              <a:off x="6086713" y="205798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4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 flipH="1">
              <a:off x="6324270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4"/>
          <p:cNvSpPr txBox="1"/>
          <p:nvPr/>
        </p:nvSpPr>
        <p:spPr>
          <a:xfrm>
            <a:off x="4860032" y="199800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相关研究方案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4406397" y="1931281"/>
            <a:ext cx="452678" cy="523220"/>
            <a:chOff x="3530409" y="2627150"/>
            <a:chExt cx="452678" cy="523220"/>
          </a:xfrm>
        </p:grpSpPr>
        <p:sp>
          <p:nvSpPr>
            <p:cNvPr id="22" name="文本框 23"/>
            <p:cNvSpPr txBox="1"/>
            <p:nvPr/>
          </p:nvSpPr>
          <p:spPr>
            <a:xfrm>
              <a:off x="3530409" y="2627150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2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 flipH="1">
              <a:off x="3736631" y="2806784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文本框 30"/>
          <p:cNvSpPr txBox="1"/>
          <p:nvPr/>
        </p:nvSpPr>
        <p:spPr>
          <a:xfrm>
            <a:off x="4860032" y="257175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预期成果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4406397" y="2505024"/>
            <a:ext cx="452678" cy="523220"/>
            <a:chOff x="3530409" y="3200893"/>
            <a:chExt cx="452678" cy="523220"/>
          </a:xfrm>
        </p:grpSpPr>
        <p:sp>
          <p:nvSpPr>
            <p:cNvPr id="28" name="文本框 29"/>
            <p:cNvSpPr txBox="1"/>
            <p:nvPr/>
          </p:nvSpPr>
          <p:spPr>
            <a:xfrm>
              <a:off x="3530409" y="3200893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3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 flipH="1">
              <a:off x="3736631" y="3380527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直接连接符 33"/>
          <p:cNvCxnSpPr>
            <a:cxnSpLocks/>
          </p:cNvCxnSpPr>
          <p:nvPr/>
        </p:nvCxnSpPr>
        <p:spPr>
          <a:xfrm>
            <a:off x="3563888" y="1347614"/>
            <a:ext cx="0" cy="2194875"/>
          </a:xfrm>
          <a:prstGeom prst="line">
            <a:avLst/>
          </a:prstGeom>
          <a:ln>
            <a:solidFill>
              <a:srgbClr val="112F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A2190BBD-5C2E-4AB2-926A-52E69CE8F4B6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782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3 0.04136 L 2.77778E-6 -2.46914E-7 " pathEditMode="relative" rAng="0" ptsTypes="AA">
                                      <p:cBhvr>
                                        <p:cTn id="21" dur="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3 0.04105 L 2.77778E-6 -4.5679E-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3 0.04105 L 2.77778E-6 -2.96296E-6 " pathEditMode="relative" rAng="0" ptsTypes="AA">
                                      <p:cBhvr>
                                        <p:cTn id="37" dur="7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3 0.04136 L 2.77778E-6 -3.58025E-6 " pathEditMode="relative" rAng="0" ptsTypes="AA">
                                      <p:cBhvr>
                                        <p:cTn id="45" dur="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0" grpId="0"/>
      <p:bldP spid="23" grpId="0"/>
      <p:bldP spid="29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3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研究必要性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FBC35BF9-1149-4E8C-960E-C1858372950E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527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2216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研究背景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6822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</a:t>
            </a: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EAE05FFF-2527-484A-A927-5F9714B01D6F}"/>
              </a:ext>
            </a:extLst>
          </p:cNvPr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14" name="文本框 26">
            <a:extLst>
              <a:ext uri="{FF2B5EF4-FFF2-40B4-BE49-F238E27FC236}">
                <a16:creationId xmlns:a16="http://schemas.microsoft.com/office/drawing/2014/main" id="{88B20B4A-FC21-4D32-A925-961CBD4F0E31}"/>
              </a:ext>
            </a:extLst>
          </p:cNvPr>
          <p:cNvSpPr txBox="1"/>
          <p:nvPr/>
        </p:nvSpPr>
        <p:spPr>
          <a:xfrm>
            <a:off x="195740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26">
            <a:extLst>
              <a:ext uri="{FF2B5EF4-FFF2-40B4-BE49-F238E27FC236}">
                <a16:creationId xmlns:a16="http://schemas.microsoft.com/office/drawing/2014/main" id="{B478655F-11BA-4968-989A-9FF12C04EDE9}"/>
              </a:ext>
            </a:extLst>
          </p:cNvPr>
          <p:cNvSpPr txBox="1"/>
          <p:nvPr/>
        </p:nvSpPr>
        <p:spPr>
          <a:xfrm>
            <a:off x="6516216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Stick figure families holding hands">
            <a:extLst>
              <a:ext uri="{FF2B5EF4-FFF2-40B4-BE49-F238E27FC236}">
                <a16:creationId xmlns:a16="http://schemas.microsoft.com/office/drawing/2014/main" id="{31B9C02F-F009-49D4-9D27-27C19A3876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84" y="1796299"/>
            <a:ext cx="3240360" cy="2160240"/>
          </a:xfrm>
          <a:prstGeom prst="rect">
            <a:avLst/>
          </a:prstGeom>
        </p:spPr>
      </p:pic>
      <p:pic>
        <p:nvPicPr>
          <p:cNvPr id="7" name="图片 6" descr="Cacti in the wild">
            <a:extLst>
              <a:ext uri="{FF2B5EF4-FFF2-40B4-BE49-F238E27FC236}">
                <a16:creationId xmlns:a16="http://schemas.microsoft.com/office/drawing/2014/main" id="{9C5BEC0F-DF96-4E07-B218-7B5F8F5625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5" y="1818399"/>
            <a:ext cx="3154041" cy="210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研究目标与意义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>
            <a:extLst>
              <a:ext uri="{FF2B5EF4-FFF2-40B4-BE49-F238E27FC236}">
                <a16:creationId xmlns:a16="http://schemas.microsoft.com/office/drawing/2014/main" id="{6C16CF2F-8744-4E03-AFAA-4E9207064B0F}"/>
              </a:ext>
            </a:extLst>
          </p:cNvPr>
          <p:cNvSpPr txBox="1"/>
          <p:nvPr/>
        </p:nvSpPr>
        <p:spPr>
          <a:xfrm>
            <a:off x="611560" y="120359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研究目标：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研究意义：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劣势：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FA3745E9-23C6-4501-A53E-176445004B8A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751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使用设备与安全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EAE05FFF-2527-484A-A927-5F9714B01D6F}"/>
              </a:ext>
            </a:extLst>
          </p:cNvPr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BD91D405-0C56-41F9-A0BA-AF91765CCDD0}"/>
              </a:ext>
            </a:extLst>
          </p:cNvPr>
          <p:cNvSpPr txBox="1"/>
          <p:nvPr/>
        </p:nvSpPr>
        <p:spPr>
          <a:xfrm>
            <a:off x="1055748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865FF99E-B1F9-47F3-A34D-680962F4A4A4}"/>
              </a:ext>
            </a:extLst>
          </p:cNvPr>
          <p:cNvSpPr txBox="1"/>
          <p:nvPr/>
        </p:nvSpPr>
        <p:spPr>
          <a:xfrm>
            <a:off x="385501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26">
            <a:extLst>
              <a:ext uri="{FF2B5EF4-FFF2-40B4-BE49-F238E27FC236}">
                <a16:creationId xmlns:a16="http://schemas.microsoft.com/office/drawing/2014/main" id="{3C05DA72-BBEF-46D6-B8CC-09B9A35DF506}"/>
              </a:ext>
            </a:extLst>
          </p:cNvPr>
          <p:cNvSpPr txBox="1"/>
          <p:nvPr/>
        </p:nvSpPr>
        <p:spPr>
          <a:xfrm>
            <a:off x="6804248" y="416383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上海城市地平线">
            <a:extLst>
              <a:ext uri="{FF2B5EF4-FFF2-40B4-BE49-F238E27FC236}">
                <a16:creationId xmlns:a16="http://schemas.microsoft.com/office/drawing/2014/main" id="{00382812-3600-4A14-AFAD-994090612F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5" name="图片 14" descr="上海城市地平线">
            <a:extLst>
              <a:ext uri="{FF2B5EF4-FFF2-40B4-BE49-F238E27FC236}">
                <a16:creationId xmlns:a16="http://schemas.microsoft.com/office/drawing/2014/main" id="{57F3C157-E5BD-4E45-A632-13144C469E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083" y="251368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>
            <a:extLst>
              <a:ext uri="{FF2B5EF4-FFF2-40B4-BE49-F238E27FC236}">
                <a16:creationId xmlns:a16="http://schemas.microsoft.com/office/drawing/2014/main" id="{09013F2C-E3F5-4B56-A00D-93005714DD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854" y="2513688"/>
            <a:ext cx="1908705" cy="12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68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80588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3216265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相关研究方案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FC030991-2FB0-4BBF-A61E-646DF3A94C80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79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理论分析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>
            <a:extLst>
              <a:ext uri="{FF2B5EF4-FFF2-40B4-BE49-F238E27FC236}">
                <a16:creationId xmlns:a16="http://schemas.microsoft.com/office/drawing/2014/main" id="{6C16CF2F-8744-4E03-AFAA-4E9207064B0F}"/>
              </a:ext>
            </a:extLst>
          </p:cNvPr>
          <p:cNvSpPr txBox="1"/>
          <p:nvPr/>
        </p:nvSpPr>
        <p:spPr>
          <a:xfrm>
            <a:off x="621278" y="1419622"/>
            <a:ext cx="690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9CA06721-FEA9-4DD0-AEFD-C5854382820E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DE9656DB-1A37-4198-86D0-F6B1D4FB91B1}"/>
              </a:ext>
            </a:extLst>
          </p:cNvPr>
          <p:cNvSpPr txBox="1"/>
          <p:nvPr/>
        </p:nvSpPr>
        <p:spPr>
          <a:xfrm>
            <a:off x="611560" y="206769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XXXXXXXXXXXXXXXXXXXXXXXXXXXXXXXXXXXXXXXXXXXXXXXX 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43072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数据采集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25C4AAAE-B42A-44DA-A16B-4EBAA63C1B89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FCF8FB3E-F75F-440B-AE0C-BE041F3FCB04}"/>
              </a:ext>
            </a:extLst>
          </p:cNvPr>
          <p:cNvSpPr txBox="1"/>
          <p:nvPr/>
        </p:nvSpPr>
        <p:spPr>
          <a:xfrm>
            <a:off x="611560" y="1059582"/>
            <a:ext cx="77768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设备布置：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数据收集：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580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毕业论文答辩PPT.p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全屏显示(16:9)</PresentationFormat>
  <Paragraphs>111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毕业论文答辩PPT.p</dc:title>
  <dc:subject/>
  <dc:creator/>
  <cp:keywords/>
  <dc:description/>
  <cp:lastModifiedBy/>
  <cp:revision>1</cp:revision>
  <dcterms:created xsi:type="dcterms:W3CDTF">2017-04-17T14:29:21Z</dcterms:created>
  <dcterms:modified xsi:type="dcterms:W3CDTF">2022-02-28T02:19:37Z</dcterms:modified>
  <cp:category/>
</cp:coreProperties>
</file>